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3" r:id="rId3"/>
    <p:sldId id="294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4" r:id="rId25"/>
    <p:sldId id="287" r:id="rId26"/>
    <p:sldId id="283" r:id="rId27"/>
    <p:sldId id="285" r:id="rId28"/>
    <p:sldId id="286" r:id="rId29"/>
    <p:sldId id="288" r:id="rId30"/>
    <p:sldId id="289" r:id="rId31"/>
    <p:sldId id="290" r:id="rId32"/>
    <p:sldId id="291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94AF-0DBA-4298-BABC-74C9CD602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18283-E9C6-40C2-8212-A7A7A33F7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9B2F3-3DAC-418B-BA73-AE81E029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32AF-ABB6-48CF-9754-B878BC74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587C3-9864-430C-8337-B1FBBBDE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949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4EC7-2819-4AF9-A2E0-436B7157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20E13-7844-431F-B87E-2628A608D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A4255-93F5-4B3D-B78F-500C86DA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A60AB-FFC0-472D-B739-CB6E5B64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11C27-B17F-47EB-9327-FD184D30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69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7592B-3A95-41BF-8E5D-770B653F78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69FB2-8697-46CA-A006-D996F06E2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3A1AB-E0F1-4F17-850E-4D08A9AF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5C752-4F9F-4F72-B273-CBF16E6C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6BF3E-EEBB-47E4-8156-B43EE924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869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F12B-5F8F-4A38-A6C6-B24FEA75E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1FA6D-15D3-4B9A-9330-4A4C644D1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BEC9-182B-40C8-902F-24309B34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31358-7DFF-4FBF-B8A5-69B75E73E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9304D-9EFF-4F55-8579-60844E61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802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8BF1-70CA-4C7D-8536-0DB14772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324EC-524C-4C63-B705-A039E8944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A3C7-BF0C-4E82-846A-34C91828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2D00F-DE83-4166-9F2F-8ED72CD2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2467D-4F9B-4F3E-A892-8ACE23CB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870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4277-590A-41DB-968D-3528F984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38B3-36E7-4A1C-83B4-C68B29928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32809-BF38-4D48-AFCF-968500354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3760C-B329-495D-8307-FDCE4297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84ABE-5770-40DB-80E3-445FBE07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49A6C-4FCC-4ED7-9957-A6AC3831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377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9DA9-F6BB-453F-87F1-EBE61FDA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0FC5-C785-4A85-95E1-3858D744B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516D7-0A56-4FB0-9436-B952F03C5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DA54D1-ECC7-4109-B1B8-C627FFE3E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3145A-2A3A-4FD9-A0AB-6A552BAAD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481CE-825B-4EA2-BEA3-012CE1E1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194443-3CDD-443B-8C45-318D623A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920E9F-A87F-4710-BD4A-2125760E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69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25A2-D804-48AD-8C9C-20683BBE2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E6079-3E82-48B0-A858-D14730AF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CC900-BF65-46B0-871F-418F3C56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33C45-7A4E-47AE-87A5-5D91ACAE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670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481BB-15FB-495E-8431-F25CA5C0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9AB5E-8096-4DC8-BBE1-D73F472FD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2A720-DF27-4722-A266-69307B7BD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08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1ED0-2A00-4BA6-B85D-1D5DCD30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259F7-94DB-485B-9A18-043C6377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3EA1C-DC3D-4189-8242-96D073074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70E6A-7D31-4570-A47F-6DC7180F7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29E92-74ED-4255-90AA-9863D73C3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97AA2-07E2-4E4A-B3B4-D2947614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39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0491-8F7A-4E6B-8A08-73185CD2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89FC2-ADA6-4F37-9688-6BDA19FAE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B2BEB-3CBA-4B13-9FAD-849F3CAA4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04E73-C2AD-419D-9589-175F408B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92B50-CF87-478D-A319-A8D6AE48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78A8A-52F7-4765-9415-89A41B5A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24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6290F-3AC1-4FB7-94E7-CC9ED4BA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F4CA4-239B-4875-B0BC-F280FD31D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E8F6-72BF-4CB7-8F1E-DB4070BA4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5AB1F-0CA3-45FE-A68B-5CC16EB6B71A}" type="datetimeFigureOut">
              <a:rPr lang="en-IN" smtClean="0"/>
              <a:t>20-05-2024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895D3-A50D-44C0-AA48-FDA296B37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B69CD-15AD-44D8-915B-49735AE1D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1C06D-37C1-49AC-A24A-0A129F290AC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27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r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quay.io/" TargetMode="External"/><Relationship Id="rId5" Type="http://schemas.openxmlformats.org/officeDocument/2006/relationships/hyperlink" Target="https://azure.microsoft.com/en-in/product/container-registry" TargetMode="External"/><Relationship Id="rId4" Type="http://schemas.openxmlformats.org/officeDocument/2006/relationships/hyperlink" Target="https://cloud.google.com/artifact-registr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ecr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573965" y="2644170"/>
            <a:ext cx="1104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Gill Sans MT (Body)"/>
              </a:rPr>
              <a:t>Experiment-4</a:t>
            </a:r>
          </a:p>
        </p:txBody>
      </p:sp>
    </p:spTree>
    <p:extLst>
      <p:ext uri="{BB962C8B-B14F-4D97-AF65-F5344CB8AC3E}">
        <p14:creationId xmlns:p14="http://schemas.microsoft.com/office/powerpoint/2010/main" val="285737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How?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B171-CDCB-47D2-85B7-7D3BC67E6ADD}"/>
              </a:ext>
            </a:extLst>
          </p:cNvPr>
          <p:cNvSpPr txBox="1"/>
          <p:nvPr/>
        </p:nvSpPr>
        <p:spPr>
          <a:xfrm>
            <a:off x="398596" y="1342227"/>
            <a:ext cx="113948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Now SARAH no need to worry about the conflicting versions or any other issues because of any versions conflicts.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Now everybody in team of SARAH will upgrade to </a:t>
            </a:r>
            <a:r>
              <a:rPr lang="en-US" sz="4000" b="1" dirty="0">
                <a:latin typeface="Gill Sans MT (Body)"/>
              </a:rPr>
              <a:t>Docker. </a:t>
            </a:r>
          </a:p>
        </p:txBody>
      </p:sp>
    </p:spTree>
    <p:extLst>
      <p:ext uri="{BB962C8B-B14F-4D97-AF65-F5344CB8AC3E}">
        <p14:creationId xmlns:p14="http://schemas.microsoft.com/office/powerpoint/2010/main" val="46131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How?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338A5-4A86-40C8-BAA6-9A5B1FFF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2" y="1357091"/>
            <a:ext cx="7423200" cy="41755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A7294-A38E-4330-955C-13FA81142251}"/>
              </a:ext>
            </a:extLst>
          </p:cNvPr>
          <p:cNvSpPr txBox="1"/>
          <p:nvPr/>
        </p:nvSpPr>
        <p:spPr>
          <a:xfrm>
            <a:off x="470833" y="5824865"/>
            <a:ext cx="1125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Now, isolated container Is shared between the team and this container has all the required item to run the application.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B2F55-57E0-4A43-BEB1-6B6E7877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68" y="1407436"/>
            <a:ext cx="7423200" cy="4093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ADE21-795F-4134-A531-D3267ED62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768" y="1357091"/>
            <a:ext cx="7436800" cy="41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5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What </a:t>
            </a:r>
            <a:r>
              <a:rPr lang="en-US" sz="6000" b="1" dirty="0">
                <a:latin typeface="Gill Sans MT (Body)"/>
              </a:rPr>
              <a:t>Docker </a:t>
            </a:r>
            <a:r>
              <a:rPr lang="en-US" sz="6000" dirty="0">
                <a:latin typeface="Gill Sans MT (Body)"/>
              </a:rPr>
              <a:t>solves?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B171-CDCB-47D2-85B7-7D3BC67E6ADD}"/>
              </a:ext>
            </a:extLst>
          </p:cNvPr>
          <p:cNvSpPr txBox="1"/>
          <p:nvPr/>
        </p:nvSpPr>
        <p:spPr>
          <a:xfrm>
            <a:off x="398596" y="1342227"/>
            <a:ext cx="1139480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Dependency Management</a:t>
            </a:r>
            <a:r>
              <a:rPr lang="en-US" sz="4000" b="1" dirty="0">
                <a:latin typeface="Gill Sans MT (Body)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Compatibility issues.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Environmental</a:t>
            </a:r>
            <a:r>
              <a:rPr lang="en-US" sz="4000" dirty="0">
                <a:latin typeface="Gill Sans MT (Body)"/>
              </a:rPr>
              <a:t> inconsistency.</a:t>
            </a:r>
          </a:p>
        </p:txBody>
      </p:sp>
    </p:spTree>
    <p:extLst>
      <p:ext uri="{BB962C8B-B14F-4D97-AF65-F5344CB8AC3E}">
        <p14:creationId xmlns:p14="http://schemas.microsoft.com/office/powerpoint/2010/main" val="155533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What is Docker?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B171-CDCB-47D2-85B7-7D3BC67E6ADD}"/>
              </a:ext>
            </a:extLst>
          </p:cNvPr>
          <p:cNvSpPr txBox="1"/>
          <p:nvPr/>
        </p:nvSpPr>
        <p:spPr>
          <a:xfrm>
            <a:off x="398596" y="1342227"/>
            <a:ext cx="11394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latin typeface="Gill Sans MT (Body)"/>
              </a:rPr>
              <a:t>Docker is an open-source platform that allows you to automate the deployment, scaling and management of applications using containerization.</a:t>
            </a:r>
          </a:p>
          <a:p>
            <a:pPr algn="just"/>
            <a:endParaRPr lang="en-US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2892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What is Containerization?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B171-CDCB-47D2-85B7-7D3BC67E6ADD}"/>
              </a:ext>
            </a:extLst>
          </p:cNvPr>
          <p:cNvSpPr txBox="1"/>
          <p:nvPr/>
        </p:nvSpPr>
        <p:spPr>
          <a:xfrm>
            <a:off x="398596" y="1342227"/>
            <a:ext cx="11394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lightweight virtualization technology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package an application along with its dependencies that is needed for an application to run </a:t>
            </a:r>
          </a:p>
        </p:txBody>
      </p:sp>
    </p:spTree>
    <p:extLst>
      <p:ext uri="{BB962C8B-B14F-4D97-AF65-F5344CB8AC3E}">
        <p14:creationId xmlns:p14="http://schemas.microsoft.com/office/powerpoint/2010/main" val="28382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9181C-1358-433C-B9DD-1D3F9AEE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599" y="1882588"/>
            <a:ext cx="7436800" cy="4183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11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over VM’s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73D70-5556-4BA2-AE22-B829B5F62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00"/>
          <a:stretch/>
        </p:blipFill>
        <p:spPr>
          <a:xfrm>
            <a:off x="584564" y="1344705"/>
            <a:ext cx="11022871" cy="51153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0363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over VM’s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85734-D2C6-4E19-9EA7-AD7838FF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4" y="1199359"/>
            <a:ext cx="9094400" cy="51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0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over VM’s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BB6FB-BFB2-4711-9B04-B4526BB02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99" y="1199359"/>
            <a:ext cx="9094400" cy="51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1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2467535" y="1905506"/>
            <a:ext cx="7256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MT (Body)"/>
              </a:rPr>
              <a:t>Docker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3742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573965" y="2644170"/>
            <a:ext cx="1104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>
                <a:effectLst/>
                <a:latin typeface="Gill Sans MT (Body)"/>
                <a:ea typeface="Calibri" panose="020F0502020204030204" pitchFamily="34" charset="0"/>
                <a:cs typeface="Shruti" panose="020B0502040204020203" pitchFamily="34" charset="0"/>
              </a:rPr>
              <a:t> Docker</a:t>
            </a:r>
            <a:endParaRPr lang="en-US" sz="96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49278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87ED5-ED26-43A6-92A4-F5D22FA8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3" y="496700"/>
            <a:ext cx="10425953" cy="58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85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6" y="1342227"/>
            <a:ext cx="11394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ill Sans MT (Body)"/>
              </a:rPr>
              <a:t>It contains:</a:t>
            </a:r>
          </a:p>
          <a:p>
            <a:r>
              <a:rPr lang="en-US" sz="4800" dirty="0">
                <a:latin typeface="Gill Sans MT (Body)"/>
              </a:rPr>
              <a:t>	1. Docker CLI</a:t>
            </a:r>
          </a:p>
          <a:p>
            <a:r>
              <a:rPr lang="en-US" sz="4800" dirty="0">
                <a:latin typeface="Gill Sans MT (Body)"/>
              </a:rPr>
              <a:t>	2. Docker API</a:t>
            </a:r>
          </a:p>
          <a:p>
            <a:r>
              <a:rPr lang="en-US" sz="4800" dirty="0">
                <a:latin typeface="Gill Sans MT (Body)"/>
              </a:rPr>
              <a:t>	3. Docker Daemon</a:t>
            </a:r>
            <a:endParaRPr lang="en-US" sz="4400" dirty="0">
              <a:latin typeface="Gill Sans MT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Engine</a:t>
            </a:r>
          </a:p>
        </p:txBody>
      </p:sp>
    </p:spTree>
    <p:extLst>
      <p:ext uri="{BB962C8B-B14F-4D97-AF65-F5344CB8AC3E}">
        <p14:creationId xmlns:p14="http://schemas.microsoft.com/office/powerpoint/2010/main" val="126016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6" y="1342227"/>
            <a:ext cx="113948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CLI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It’s a client that allows users to interact with Docker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It is used to communicate with the Docker.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It will interact with Docker Daemon.</a:t>
            </a:r>
            <a:endParaRPr lang="en-US" sz="4400" dirty="0">
              <a:latin typeface="Gill Sans MT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Engine</a:t>
            </a:r>
          </a:p>
        </p:txBody>
      </p:sp>
    </p:spTree>
    <p:extLst>
      <p:ext uri="{BB962C8B-B14F-4D97-AF65-F5344CB8AC3E}">
        <p14:creationId xmlns:p14="http://schemas.microsoft.com/office/powerpoint/2010/main" val="3037672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6" y="1342227"/>
            <a:ext cx="11394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Daemon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Runs on Host OS.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Responsible for building docker images &amp; managing containers.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Docker Engine</a:t>
            </a:r>
          </a:p>
        </p:txBody>
      </p:sp>
    </p:spTree>
    <p:extLst>
      <p:ext uri="{BB962C8B-B14F-4D97-AF65-F5344CB8AC3E}">
        <p14:creationId xmlns:p14="http://schemas.microsoft.com/office/powerpoint/2010/main" val="65041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D9E7C4-B5D2-40AB-A9A3-53954C5A5601}"/>
              </a:ext>
            </a:extLst>
          </p:cNvPr>
          <p:cNvSpPr txBox="1"/>
          <p:nvPr/>
        </p:nvSpPr>
        <p:spPr>
          <a:xfrm>
            <a:off x="398597" y="444766"/>
            <a:ext cx="1139480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Blueprint for creating a container.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From one image we can create multiple image.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Templates that define the container and dependencies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Image are base on which container is build.</a:t>
            </a:r>
          </a:p>
        </p:txBody>
      </p:sp>
    </p:spTree>
    <p:extLst>
      <p:ext uri="{BB962C8B-B14F-4D97-AF65-F5344CB8AC3E}">
        <p14:creationId xmlns:p14="http://schemas.microsoft.com/office/powerpoint/2010/main" val="2340860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Containers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Light weight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Running instance of Docker image.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D9EB9-7F13-4BBB-A2A4-615ED1781DC8}"/>
              </a:ext>
            </a:extLst>
          </p:cNvPr>
          <p:cNvSpPr txBox="1"/>
          <p:nvPr/>
        </p:nvSpPr>
        <p:spPr>
          <a:xfrm>
            <a:off x="398596" y="2713760"/>
            <a:ext cx="11394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atin typeface="Gill Sans MT (Body)"/>
              </a:rPr>
              <a:t>Dockerfile</a:t>
            </a:r>
            <a:endParaRPr lang="en-US" sz="4800" b="1" dirty="0">
              <a:latin typeface="Gill Sans MT (Body)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Instruction to build a Docker Image.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E930D-7B70-46F2-8F56-00194CAA2EE7}"/>
              </a:ext>
            </a:extLst>
          </p:cNvPr>
          <p:cNvSpPr txBox="1"/>
          <p:nvPr/>
        </p:nvSpPr>
        <p:spPr>
          <a:xfrm>
            <a:off x="398596" y="4306844"/>
            <a:ext cx="11394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Hub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Registry that has the vast collection of Docker images.</a:t>
            </a:r>
          </a:p>
        </p:txBody>
      </p:sp>
    </p:spTree>
    <p:extLst>
      <p:ext uri="{BB962C8B-B14F-4D97-AF65-F5344CB8AC3E}">
        <p14:creationId xmlns:p14="http://schemas.microsoft.com/office/powerpoint/2010/main" val="3236198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It stores docker images.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Images can be public or private.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Repo of all the images.</a:t>
            </a:r>
          </a:p>
        </p:txBody>
      </p:sp>
    </p:spTree>
    <p:extLst>
      <p:ext uri="{BB962C8B-B14F-4D97-AF65-F5344CB8AC3E}">
        <p14:creationId xmlns:p14="http://schemas.microsoft.com/office/powerpoint/2010/main" val="54121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2467535" y="1905506"/>
            <a:ext cx="7256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ill Sans MT (Body)"/>
              </a:rPr>
              <a:t>Docker Registry</a:t>
            </a:r>
          </a:p>
        </p:txBody>
      </p:sp>
    </p:spTree>
    <p:extLst>
      <p:ext uri="{BB962C8B-B14F-4D97-AF65-F5344CB8AC3E}">
        <p14:creationId xmlns:p14="http://schemas.microsoft.com/office/powerpoint/2010/main" val="1623822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Store docker images with different version.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13455-CA6A-4235-AC7F-EF8ACA337FDB}"/>
              </a:ext>
            </a:extLst>
          </p:cNvPr>
          <p:cNvSpPr txBox="1"/>
          <p:nvPr/>
        </p:nvSpPr>
        <p:spPr>
          <a:xfrm>
            <a:off x="398596" y="2910059"/>
            <a:ext cx="11394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Importance of 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Centralized Resource.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Easy Versioning.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Share your Docker Image.</a:t>
            </a:r>
          </a:p>
        </p:txBody>
      </p:sp>
    </p:spTree>
    <p:extLst>
      <p:ext uri="{BB962C8B-B14F-4D97-AF65-F5344CB8AC3E}">
        <p14:creationId xmlns:p14="http://schemas.microsoft.com/office/powerpoint/2010/main" val="1525219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551289"/>
            <a:ext cx="1139480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Available 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  <a:hlinkClick r:id="rId2"/>
              </a:rPr>
              <a:t>https://hub.docker.com</a:t>
            </a:r>
            <a:r>
              <a:rPr lang="en-US" sz="4000" dirty="0">
                <a:latin typeface="Gill Sans MT (Body)"/>
              </a:rPr>
              <a:t>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Default registry used by Docker CLI and most of the docker tool.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  <a:hlinkClick r:id="rId3"/>
              </a:rPr>
              <a:t>https://aws.amazon.com/ecr/</a:t>
            </a:r>
            <a:endParaRPr lang="en-US" sz="4000" dirty="0">
              <a:latin typeface="Gill Sans MT (Body)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  <a:hlinkClick r:id="rId4"/>
              </a:rPr>
              <a:t>https://cloud.google.com/artifact-registry</a:t>
            </a:r>
            <a:endParaRPr lang="en-US" sz="4000" dirty="0">
              <a:latin typeface="Gill Sans MT (Body)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  <a:hlinkClick r:id="rId5"/>
              </a:rPr>
              <a:t>https://azure.Microsoft.com/en-in/product/container-registry</a:t>
            </a:r>
            <a:endParaRPr lang="en-US" sz="4000" dirty="0">
              <a:latin typeface="Gill Sans MT (Body)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  <a:hlinkClick r:id="rId6"/>
              </a:rPr>
              <a:t>https://quay.io</a:t>
            </a:r>
            <a:endParaRPr lang="en-US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5021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4CF5DB-9067-4DA1-93BB-5B073E768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06288"/>
            <a:ext cx="4845424" cy="4845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AC5CB5-650C-46B1-9AED-EA785540E77F}"/>
              </a:ext>
            </a:extLst>
          </p:cNvPr>
          <p:cNvSpPr txBox="1"/>
          <p:nvPr/>
        </p:nvSpPr>
        <p:spPr>
          <a:xfrm>
            <a:off x="6096000" y="2079393"/>
            <a:ext cx="5916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Gill Sans MT (Body)"/>
              </a:rPr>
              <a:t>Bhuvnesh Sanathra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4934D-9E90-4736-9E30-C403D60B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185" y="3531046"/>
            <a:ext cx="3618111" cy="2320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0231C-865D-4DBE-8376-2D1525F27A2A}"/>
              </a:ext>
            </a:extLst>
          </p:cNvPr>
          <p:cNvSpPr txBox="1"/>
          <p:nvPr/>
        </p:nvSpPr>
        <p:spPr>
          <a:xfrm>
            <a:off x="6096000" y="2941167"/>
            <a:ext cx="5916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ill Sans MT (Body)"/>
              </a:rPr>
              <a:t>Semester-7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FEC7D-47F1-4533-9463-2769DE79EB62}"/>
              </a:ext>
            </a:extLst>
          </p:cNvPr>
          <p:cNvSpPr txBox="1"/>
          <p:nvPr/>
        </p:nvSpPr>
        <p:spPr>
          <a:xfrm>
            <a:off x="6096000" y="1689569"/>
            <a:ext cx="5916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Gill Sans MT (Body)"/>
              </a:rPr>
              <a:t>Prepared By</a:t>
            </a:r>
          </a:p>
        </p:txBody>
      </p:sp>
    </p:spTree>
    <p:extLst>
      <p:ext uri="{BB962C8B-B14F-4D97-AF65-F5344CB8AC3E}">
        <p14:creationId xmlns:p14="http://schemas.microsoft.com/office/powerpoint/2010/main" val="2978481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Available 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Mongo image (</a:t>
            </a:r>
            <a:r>
              <a:rPr lang="en-US" sz="4800" dirty="0">
                <a:latin typeface="Gill Sans MT (Body)"/>
                <a:hlinkClick r:id="rId2"/>
              </a:rPr>
              <a:t>https://hub.docker.com</a:t>
            </a:r>
            <a:r>
              <a:rPr lang="en-US" sz="4800" dirty="0">
                <a:latin typeface="Gill Sans MT (Body)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835F7-ED2E-4C6F-A0F7-CE7092D0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04" y="2104072"/>
            <a:ext cx="7902389" cy="44450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8201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Available 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python image (</a:t>
            </a:r>
            <a:r>
              <a:rPr lang="en-US" sz="4800" dirty="0">
                <a:latin typeface="Gill Sans MT (Body)"/>
                <a:hlinkClick r:id="rId2"/>
              </a:rPr>
              <a:t>https://hub.docker.com</a:t>
            </a:r>
            <a:r>
              <a:rPr lang="en-US" sz="4800" dirty="0">
                <a:latin typeface="Gill Sans MT (Body)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835F7-ED2E-4C6F-A0F7-CE7092D0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04" y="2104072"/>
            <a:ext cx="7902389" cy="44450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DEBE49-19EE-499A-9B4B-EACE6660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04" y="2104072"/>
            <a:ext cx="7904000" cy="44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58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7" y="382012"/>
            <a:ext cx="11394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Gill Sans MT (Body)"/>
              </a:rPr>
              <a:t>Available Docker Registry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ill Sans MT (Body)"/>
              </a:rPr>
              <a:t>(</a:t>
            </a:r>
            <a:r>
              <a:rPr lang="en-US" sz="4800" dirty="0">
                <a:latin typeface="Gill Sans MT (Body)"/>
                <a:hlinkClick r:id="rId2"/>
              </a:rPr>
              <a:t>https://aws.amazon.com/ecr/</a:t>
            </a:r>
            <a:r>
              <a:rPr lang="en-US" sz="4800" dirty="0">
                <a:latin typeface="Gill Sans MT (Body)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835F7-ED2E-4C6F-A0F7-CE7092D0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04" y="2104072"/>
            <a:ext cx="7902389" cy="44450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DEBE49-19EE-499A-9B4B-EACE66605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04" y="2104072"/>
            <a:ext cx="7904000" cy="444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4ABAF-DA11-47B6-9E8C-52C56D6FE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998" y="2104072"/>
            <a:ext cx="7904000" cy="44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09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573965" y="2644170"/>
            <a:ext cx="1104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Gill Sans MT (Body)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4696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Why Docker?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B633F-E97F-4619-85EB-78F09016C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2" y="1357091"/>
            <a:ext cx="7421932" cy="41748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94722-0E76-4BC5-AF07-A4337A4E9D93}"/>
              </a:ext>
            </a:extLst>
          </p:cNvPr>
          <p:cNvSpPr txBox="1"/>
          <p:nvPr/>
        </p:nvSpPr>
        <p:spPr>
          <a:xfrm>
            <a:off x="553741" y="5750974"/>
            <a:ext cx="11250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 Person are working on same code base and let say JOHN changes the Version of library used in shared Environment.</a:t>
            </a:r>
          </a:p>
          <a:p>
            <a:pPr algn="just"/>
            <a:r>
              <a:rPr lang="en-US" dirty="0"/>
              <a:t>Now, it is difficult to manage the version of different user in same shared environment.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690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398596" y="1342227"/>
            <a:ext cx="1139480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It causes version conflict or compatibility problem.</a:t>
            </a:r>
            <a:endParaRPr lang="en-US" sz="4400" dirty="0">
              <a:latin typeface="Gill Sans MT (Body)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Which then causes the inconsistency in development.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MT (Body)"/>
              </a:rPr>
              <a:t>Application is working fine in one development environment but not in another developer environment.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Why Docker?</a:t>
            </a:r>
          </a:p>
        </p:txBody>
      </p:sp>
    </p:spTree>
    <p:extLst>
      <p:ext uri="{BB962C8B-B14F-4D97-AF65-F5344CB8AC3E}">
        <p14:creationId xmlns:p14="http://schemas.microsoft.com/office/powerpoint/2010/main" val="230778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45B905-5FD8-4ECA-9289-745582EE1CDF}"/>
              </a:ext>
            </a:extLst>
          </p:cNvPr>
          <p:cNvSpPr txBox="1"/>
          <p:nvPr/>
        </p:nvSpPr>
        <p:spPr>
          <a:xfrm>
            <a:off x="2559591" y="1624569"/>
            <a:ext cx="7266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What is solution to this??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25E18-0B68-4F92-8445-8E96BFBA1F91}"/>
              </a:ext>
            </a:extLst>
          </p:cNvPr>
          <p:cNvSpPr txBox="1"/>
          <p:nvPr/>
        </p:nvSpPr>
        <p:spPr>
          <a:xfrm>
            <a:off x="1941877" y="2875002"/>
            <a:ext cx="83082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Gill Sans MT (Body)"/>
              </a:rPr>
              <a:t>Docker</a:t>
            </a:r>
            <a:endParaRPr lang="en-US" sz="5400" b="1" dirty="0">
              <a:latin typeface="Gill Sans MT (Bod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4B4D4-97AF-417B-A770-3B503C2FE45B}"/>
              </a:ext>
            </a:extLst>
          </p:cNvPr>
          <p:cNvSpPr txBox="1"/>
          <p:nvPr/>
        </p:nvSpPr>
        <p:spPr>
          <a:xfrm>
            <a:off x="1941876" y="4504035"/>
            <a:ext cx="830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ill Sans MT (Body)"/>
              </a:rPr>
              <a:t>HOW??</a:t>
            </a:r>
            <a:endParaRPr lang="en-US" sz="5400" b="1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70179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How?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338A5-4A86-40C8-BAA6-9A5B1FFF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2" y="1357091"/>
            <a:ext cx="7423200" cy="41755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A7294-A38E-4330-955C-13FA81142251}"/>
              </a:ext>
            </a:extLst>
          </p:cNvPr>
          <p:cNvSpPr txBox="1"/>
          <p:nvPr/>
        </p:nvSpPr>
        <p:spPr>
          <a:xfrm>
            <a:off x="470833" y="5824865"/>
            <a:ext cx="1125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Containerized the application using </a:t>
            </a:r>
            <a:r>
              <a:rPr lang="en-US" b="1" dirty="0"/>
              <a:t>Docker.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3353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What does it means?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B171-CDCB-47D2-85B7-7D3BC67E6ADD}"/>
              </a:ext>
            </a:extLst>
          </p:cNvPr>
          <p:cNvSpPr txBox="1"/>
          <p:nvPr/>
        </p:nvSpPr>
        <p:spPr>
          <a:xfrm>
            <a:off x="398596" y="1342227"/>
            <a:ext cx="11394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Move codebase to container.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MT (Body)"/>
              </a:rPr>
              <a:t>Which includes </a:t>
            </a:r>
            <a:r>
              <a:rPr lang="en-US" sz="4000" b="1" dirty="0">
                <a:latin typeface="Gill Sans MT (Body)"/>
              </a:rPr>
              <a:t>application code, dependencies, and the required environment configuration.</a:t>
            </a:r>
            <a:endParaRPr lang="en-US" sz="4000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24215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6429A9-5C5B-4084-80B2-A0AD33AF3D2B}"/>
              </a:ext>
            </a:extLst>
          </p:cNvPr>
          <p:cNvSpPr txBox="1"/>
          <p:nvPr/>
        </p:nvSpPr>
        <p:spPr>
          <a:xfrm>
            <a:off x="1550894" y="183696"/>
            <a:ext cx="9090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MT (Body)"/>
              </a:rPr>
              <a:t>How?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338A5-4A86-40C8-BAA6-9A5B1FFF7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32" y="1357091"/>
            <a:ext cx="7423200" cy="41755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A7294-A38E-4330-955C-13FA81142251}"/>
              </a:ext>
            </a:extLst>
          </p:cNvPr>
          <p:cNvSpPr txBox="1"/>
          <p:nvPr/>
        </p:nvSpPr>
        <p:spPr>
          <a:xfrm>
            <a:off x="470833" y="5824865"/>
            <a:ext cx="11250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SARAH will use the Docker and has the container which contains all the required environment and application is running.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B2F55-57E0-4A43-BEB1-6B6E7877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68" y="1407436"/>
            <a:ext cx="7423200" cy="40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7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158</TotalTime>
  <Words>557</Words>
  <Application>Microsoft Office PowerPoint</Application>
  <PresentationFormat>Widescreen</PresentationFormat>
  <Paragraphs>92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Gill Sans MT (Body)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Bhuvnesh Sanathara</dc:creator>
  <cp:lastModifiedBy>Bhuvnesh Sanathara</cp:lastModifiedBy>
  <cp:revision>18</cp:revision>
  <dcterms:created xsi:type="dcterms:W3CDTF">2024-05-19T11:26:02Z</dcterms:created>
  <dcterms:modified xsi:type="dcterms:W3CDTF">2024-05-19T20:59:48Z</dcterms:modified>
</cp:coreProperties>
</file>